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9" r:id="rId3"/>
    <p:sldId id="362" r:id="rId4"/>
    <p:sldId id="363" r:id="rId5"/>
    <p:sldId id="368" r:id="rId6"/>
    <p:sldId id="370" r:id="rId7"/>
    <p:sldId id="371" r:id="rId8"/>
    <p:sldId id="372" r:id="rId9"/>
    <p:sldId id="373" r:id="rId10"/>
    <p:sldId id="375" r:id="rId11"/>
    <p:sldId id="377" r:id="rId12"/>
    <p:sldId id="380" r:id="rId13"/>
    <p:sldId id="381" r:id="rId14"/>
    <p:sldId id="382" r:id="rId15"/>
    <p:sldId id="383" r:id="rId16"/>
    <p:sldId id="384" r:id="rId17"/>
    <p:sldId id="386" r:id="rId18"/>
    <p:sldId id="388" r:id="rId19"/>
    <p:sldId id="389" r:id="rId20"/>
    <p:sldId id="390" r:id="rId21"/>
    <p:sldId id="391" r:id="rId22"/>
    <p:sldId id="392" r:id="rId23"/>
    <p:sldId id="395" r:id="rId24"/>
    <p:sldId id="463" r:id="rId25"/>
    <p:sldId id="396" r:id="rId26"/>
    <p:sldId id="398" r:id="rId27"/>
    <p:sldId id="400" r:id="rId28"/>
    <p:sldId id="401" r:id="rId29"/>
    <p:sldId id="403" r:id="rId30"/>
    <p:sldId id="405" r:id="rId31"/>
    <p:sldId id="468" r:id="rId32"/>
    <p:sldId id="407" r:id="rId33"/>
    <p:sldId id="469" r:id="rId34"/>
    <p:sldId id="409" r:id="rId35"/>
    <p:sldId id="411" r:id="rId36"/>
    <p:sldId id="412" r:id="rId37"/>
    <p:sldId id="413" r:id="rId38"/>
    <p:sldId id="415" r:id="rId39"/>
    <p:sldId id="417" r:id="rId40"/>
    <p:sldId id="418" r:id="rId41"/>
    <p:sldId id="419" r:id="rId42"/>
    <p:sldId id="423" r:id="rId43"/>
    <p:sldId id="424" r:id="rId44"/>
    <p:sldId id="427" r:id="rId45"/>
    <p:sldId id="428" r:id="rId46"/>
    <p:sldId id="430" r:id="rId47"/>
    <p:sldId id="431" r:id="rId48"/>
    <p:sldId id="433" r:id="rId49"/>
    <p:sldId id="464" r:id="rId50"/>
    <p:sldId id="465" r:id="rId51"/>
    <p:sldId id="437" r:id="rId52"/>
    <p:sldId id="439" r:id="rId53"/>
    <p:sldId id="441" r:id="rId54"/>
    <p:sldId id="442" r:id="rId55"/>
    <p:sldId id="444" r:id="rId56"/>
    <p:sldId id="445" r:id="rId57"/>
    <p:sldId id="446" r:id="rId58"/>
    <p:sldId id="448" r:id="rId59"/>
    <p:sldId id="466" r:id="rId60"/>
    <p:sldId id="450" r:id="rId61"/>
    <p:sldId id="467" r:id="rId62"/>
    <p:sldId id="452" r:id="rId63"/>
    <p:sldId id="453" r:id="rId64"/>
    <p:sldId id="454" r:id="rId65"/>
    <p:sldId id="455" r:id="rId66"/>
    <p:sldId id="457" r:id="rId67"/>
    <p:sldId id="458" r:id="rId68"/>
    <p:sldId id="459" r:id="rId69"/>
    <p:sldId id="462" r:id="rId70"/>
    <p:sldId id="460" r:id="rId7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</p:showPr>
  <p:clrMru>
    <a:srgbClr val="0066FF"/>
    <a:srgbClr val="3FB1FF"/>
    <a:srgbClr val="3F8DFF"/>
    <a:srgbClr val="579BFF"/>
    <a:srgbClr val="3399FF"/>
    <a:srgbClr val="33CCFF"/>
    <a:srgbClr val="66CCFF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3" autoAdjust="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6934200" cy="1143000"/>
          </a:xfrm>
          <a:effectLst>
            <a:outerShdw dist="28398" dir="3806097" algn="ctr" rotWithShape="0">
              <a:schemeClr val="bg2"/>
            </a:outerShdw>
          </a:effectLst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438400"/>
            <a:ext cx="6400800" cy="1295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8" name="Picture 10" descr="pl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286000"/>
            <a:ext cx="4240213" cy="47466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fld id="{8D645234-678B-498E-AE27-EC8CA82EE400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A6367876-FF9D-45A9-AECE-F861AB1DF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3000">
    <p:cut thruBlk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3000">
              <a:srgbClr val="3FB1FF">
                <a:alpha val="78824"/>
              </a:srgbClr>
            </a:gs>
            <a:gs pos="100000">
              <a:srgbClr val="3FB1FF">
                <a:alpha val="78824"/>
              </a:srgbClr>
            </a:gs>
            <a:gs pos="33000">
              <a:srgbClr val="3FB1FF">
                <a:alpha val="78824"/>
              </a:srgbClr>
            </a:gs>
            <a:gs pos="39999">
              <a:srgbClr val="85C2FF"/>
            </a:gs>
            <a:gs pos="70000">
              <a:srgbClr val="C4D6EB"/>
            </a:gs>
            <a:gs pos="70000">
              <a:srgbClr val="C4D6EB"/>
            </a:gs>
            <a:gs pos="100000">
              <a:srgbClr val="FFEBFA"/>
            </a:gs>
            <a:gs pos="60000">
              <a:srgbClr val="0066F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301253_10206234429442882_451241469370439060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577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8305800" cy="1143000"/>
          </a:xfrm>
        </p:spPr>
        <p:txBody>
          <a:bodyPr/>
          <a:lstStyle/>
          <a:p>
            <a:r>
              <a:rPr lang="en-US" b="1" dirty="0" smtClean="0"/>
              <a:t>Light of Christ Community Garden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343400"/>
            <a:ext cx="6248400" cy="1600200"/>
          </a:xfrm>
        </p:spPr>
        <p:txBody>
          <a:bodyPr/>
          <a:lstStyle/>
          <a:p>
            <a:r>
              <a:rPr lang="en-US" dirty="0" smtClean="0"/>
              <a:t>Showing God’s Love Through Service to Our Community</a:t>
            </a:r>
            <a:endParaRPr lang="en-US" dirty="0"/>
          </a:p>
        </p:txBody>
      </p:sp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b  Building spine bed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 JROTC - Todd Beam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a Brooklake Youth - Love Unleash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b Concordia Lutheran Schoo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Pavil - Our Ukrainian Farm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 Concordia 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Always Weed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a Concordia Lutheran Schoo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 LOC helper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Garden Dedic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 Garden sit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 Garden Dedic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a LOC work da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0338"/>
            <a:ext cx="9144000" cy="65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Brooklake 2nd Sat. Grou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8588"/>
            <a:ext cx="9144000" cy="659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 Brooklake Sr Youth 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Weyerhaueser 4-2016 (1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944" t="11111" r="5556"/>
          <a:stretch>
            <a:fillRect/>
          </a:stretch>
        </p:blipFill>
        <p:spPr>
          <a:xfrm>
            <a:off x="152400" y="0"/>
            <a:ext cx="8839200" cy="6734628"/>
          </a:xfrm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 LOC Pre-K Butterfly Garden 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 Brooklake - Love Unleashed 8-10-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LOC work day 2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 Highline Comm. Colle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 LOC work da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 Ground is brok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a Weyerhaeuser Day of Caring 2014 (1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 Drape 1.JPG"/>
          <p:cNvPicPr>
            <a:picLocks noChangeAspect="1"/>
          </p:cNvPicPr>
          <p:nvPr/>
        </p:nvPicPr>
        <p:blipFill>
          <a:blip r:embed="rId2" cstate="print"/>
          <a:srcRect t="5556" r="5000"/>
          <a:stretch>
            <a:fillRect/>
          </a:stretch>
        </p:blipFill>
        <p:spPr>
          <a:xfrm>
            <a:off x="304800" y="228600"/>
            <a:ext cx="8686800" cy="6477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 Garden Pics 2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323318_10206234442723214_4113329185756989101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aGarden Pic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 Kid Day at the gard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57438" y="0"/>
            <a:ext cx="4427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 Kid Day at the gard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 Harve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 Harve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 delivering food to Sr. Apt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4150"/>
            <a:ext cx="9144000" cy="64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 Cuttig trees dow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 Community Family receiveing foo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St. Vincent De Pau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 Eagle Scout Steven - Cleaning St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 Eagle Scout Michael VanOrden - Rain Garden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 Community Events - Fun Ru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 Fun Run 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 LOC Pre-K Butterfly Garden 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 LOC PreK - Butterfly Gard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 LOC Pre School 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 Pre-K Butterfly release 2016 (6).JPG"/>
          <p:cNvPicPr>
            <a:picLocks noChangeAspect="1"/>
          </p:cNvPicPr>
          <p:nvPr/>
        </p:nvPicPr>
        <p:blipFill>
          <a:blip r:embed="rId2" cstate="print"/>
          <a:srcRect l="25833" t="25556" r="15000" b="20000"/>
          <a:stretch>
            <a:fillRect/>
          </a:stretch>
        </p:blipFill>
        <p:spPr>
          <a:xfrm>
            <a:off x="152400" y="381000"/>
            <a:ext cx="8763000" cy="6047705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Clearing garden spa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 Pre-K Butterfly release 2016 (4).JPG"/>
          <p:cNvPicPr>
            <a:picLocks noChangeAspect="1"/>
          </p:cNvPicPr>
          <p:nvPr/>
        </p:nvPicPr>
        <p:blipFill>
          <a:blip r:embed="rId2" cstate="print"/>
          <a:srcRect l="21667" t="23333" r="21667" b="20000"/>
          <a:stretch>
            <a:fillRect/>
          </a:stretch>
        </p:blipFill>
        <p:spPr>
          <a:xfrm>
            <a:off x="152400" y="152400"/>
            <a:ext cx="8788400" cy="65913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 At the Garden Summer Camp 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 At the Garden Summer Camp 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 At the Garden summer camp 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 At the Garden summer camp 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 LOC Church Picnic 7-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 LOC Church Picnic 7-2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 Pumpkin Delivery 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 Pumpkin Delivery 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mpkin Unload 2015 (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76200"/>
            <a:ext cx="8839200" cy="66294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Building the cros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9863"/>
            <a:ext cx="9144000" cy="651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 Pumpkin Pat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1025"/>
            <a:ext cx="9144000" cy="5694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mpkin Patch 2015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763000" cy="657225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 Pumpkin Patch Scarecrow 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Pumpkin Patch Scarecrows 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 Pumpkin Patch Scarecrows 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5000" t="6667" r="8333" b="6667"/>
          <a:stretch>
            <a:fillRect/>
          </a:stretch>
        </p:blipFill>
        <p:spPr>
          <a:xfrm>
            <a:off x="685800" y="152400"/>
            <a:ext cx="7848600" cy="665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1481" t="11111" r="12963" b="16667"/>
          <a:stretch>
            <a:fillRect/>
          </a:stretch>
        </p:blipFill>
        <p:spPr>
          <a:xfrm>
            <a:off x="1828800" y="152400"/>
            <a:ext cx="5181600" cy="660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den Power Sh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5000" t="3333" r="10833" b="5556"/>
          <a:stretch>
            <a:fillRect/>
          </a:stretch>
        </p:blipFill>
        <p:spPr>
          <a:xfrm>
            <a:off x="457200" y="76200"/>
            <a:ext cx="8153400" cy="661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5813" y="0"/>
            <a:ext cx="503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den Pic 2015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 Irrig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tany design template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Botany design template</Template>
  <TotalTime>121</TotalTime>
  <Words>13</Words>
  <Application>Microsoft Office PowerPoint</Application>
  <PresentationFormat>On-screen Show (4:3)</PresentationFormat>
  <Paragraphs>2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Botany design template</vt:lpstr>
      <vt:lpstr>Light of Christ Community Garden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of Christ Community Garden</dc:title>
  <dc:creator>Jim</dc:creator>
  <cp:lastModifiedBy>Donna Cox</cp:lastModifiedBy>
  <cp:revision>15</cp:revision>
  <dcterms:created xsi:type="dcterms:W3CDTF">2015-09-20T23:10:36Z</dcterms:created>
  <dcterms:modified xsi:type="dcterms:W3CDTF">2016-06-04T01:43:36Z</dcterms:modified>
</cp:coreProperties>
</file>